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102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37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91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54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81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56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98.xml"/><Relationship Id="rId87" Type="http://schemas.openxmlformats.org/officeDocument/2006/relationships/slideLayout" Target="../slideLayouts/slideLayout319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88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99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94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111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rishna6063/social-medi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Social     Media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1762825"/>
              </p:ext>
            </p:extLst>
          </p:nvPr>
        </p:nvGraphicFramePr>
        <p:xfrm>
          <a:off x="144710" y="1954818"/>
          <a:ext cx="4279525" cy="2362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https://github.com/Saikrishna6063/social-media.git</a:t>
            </a:r>
            <a:endParaRPr b="0" i="0" dirty="0">
              <a:solidFill>
                <a:schemeClr val="bg1"/>
              </a:solidFill>
              <a:highlight>
                <a:srgbClr val="000000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228</Words>
  <Application>Microsoft Office PowerPoint</Application>
  <PresentationFormat>On-screen Show (16:9)</PresentationFormat>
  <Paragraphs>44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EB Garamond</vt:lpstr>
      <vt:lpstr>EB Garamond SemiBold</vt:lpstr>
      <vt:lpstr>Arial</vt:lpstr>
      <vt:lpstr>Public Sans</vt:lpstr>
      <vt:lpstr>Calibri</vt:lpstr>
      <vt:lpstr>Noto Sans Symbols</vt:lpstr>
      <vt:lpstr>Arial</vt:lpstr>
      <vt:lpstr>EB Garamond Medium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6</cp:revision>
  <dcterms:created xsi:type="dcterms:W3CDTF">2020-08-13T11:21:46Z</dcterms:created>
  <dcterms:modified xsi:type="dcterms:W3CDTF">2023-03-16T15:47:58Z</dcterms:modified>
</cp:coreProperties>
</file>